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80" r:id="rId6"/>
    <p:sldId id="259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8" r:id="rId21"/>
    <p:sldId id="275" r:id="rId22"/>
    <p:sldId id="276" r:id="rId23"/>
    <p:sldId id="277" r:id="rId24"/>
    <p:sldId id="279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71C6C-573F-4B4B-9DF1-049637815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2DB13B-7504-45FC-8CAD-B66C1EF77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747DC-0747-4436-8C90-D8DD2EF6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3A123A-A601-432E-80EB-40C30D0B2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AA61B6-F7B2-4BE1-AD37-6589F196E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2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89E7B-97E1-4D8A-AF35-0AF71C62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A472AD-AD8A-4398-9CAF-86ADA9EDB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B9789F-5188-44B8-93F4-8CCC00B6E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0188B3-1D10-41FB-9853-51E7813A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7777F0-EE3A-4035-95B1-97BF0196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96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4C7800-B592-409C-BBBA-1EB12380D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ADE147-A5A0-4164-AE39-23BD30C0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893CFD-EF7B-4593-88AD-60C280975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032FDE-2FF4-417E-94BF-2AED4EB4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942F3A-801A-4C6F-A424-7B6E3ECA3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5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D16AE-9FA3-4C40-A8DE-1B645899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7EA55-79E8-4360-973E-6E23C4018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710F2-2FF7-4D28-BD20-F26F1E36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D2B071-18FD-49F5-9818-29B1DF75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D47AA-E3A7-4244-85EE-FFC5A86D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716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EC68E-7233-4FBE-93DE-A9396272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5D436C-C371-467F-A390-202F4D2D8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2C0F36-4D85-4CF6-ABB3-7663B3C8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A4AE07-E71C-4967-BDDD-F10DDCB3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4B15B-58CF-4565-A1EF-6ED67F4C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6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D75A4-42E9-46F2-A431-A9BCB96E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762318-519A-479B-9B24-AF4BEA68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7D4E90-F2AB-4DB1-A528-99E188D12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F96E5F-05C5-4859-8D91-10D1B9B92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26645D-F7E4-4C04-9A8F-5EBCC369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17F4D7-47C1-4880-942C-D0578357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8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93D8B-6860-480E-87F3-45083FF52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C99B65-8279-451D-97BA-F710E645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4FE676-2350-472D-8411-08AB06702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10B2E4-81DC-453B-AB74-43611E5E2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845D20-1CC1-4F93-970E-791DB850A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7BBAEC-979B-4A26-A22A-6D5C6A422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936588-EE70-46CA-A32F-3140957D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C577E8-9B69-4178-B2BA-A17BA740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50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927A3-8CBD-4E53-BA6C-B40ABA06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E62B9F-9C3A-4BDA-B048-4E4E9CD74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EE6F0C-DA8B-44C7-B868-745E90830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4F4AFE-7E6A-4B42-BA85-51E39525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89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CF1235-3A12-4ABB-8C75-6451E213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BBDF4C-0FF0-4564-888B-906CF0D2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BBC6D-06B9-43B1-861D-6737B627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0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61184-C715-44E2-8B6D-E36042D93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73A2B3-1485-4CE6-BDC7-073F1D81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6EA6E2-9D65-45E8-B21C-6313CFD48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5617F7-7902-42CC-9A39-3B788433A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7343AF-AF50-4EDD-A609-44CC2D72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CA9E5C-742F-4435-A7A0-2D6B4063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36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DC223-E024-4D99-ACE3-3DBBDBD8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FB28F6-9B14-4BD5-A6CD-C6D82167C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EF27AB-082A-41F7-B618-1F86235DB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8420DB-7B7C-43F2-82CC-D0B5D6B5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F6F6C-EB17-4B92-8C99-ADC9B900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0999A5-E004-4FAB-AB4D-CDBDBBD3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96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85248D-A010-4D09-B2C5-9C7E60C1B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1E85D0-624D-42F3-ADE0-408C77103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259C49-D484-49E3-9B74-6E32870C8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6A511-CB2B-4D91-9CB8-98FBEA608ECB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88EAB1-5277-4E04-8D73-76DA71987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4D98FF-0A54-4289-B34A-138F8109D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ECAC-79AA-4A96-A6D8-6F81088B9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ft4y1k7kY/?spm_id_from=333.788.videocard.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3CDB2-72B1-451E-A55D-EAA9DF8E3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1765"/>
            <a:ext cx="9144000" cy="2387600"/>
          </a:xfrm>
        </p:spPr>
        <p:txBody>
          <a:bodyPr/>
          <a:lstStyle/>
          <a:p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机械键盘组装教程</a:t>
            </a:r>
            <a:b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13D028-AFE5-446A-9C04-FE96AD994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技术部</a:t>
            </a:r>
          </a:p>
        </p:txBody>
      </p:sp>
    </p:spTree>
    <p:extLst>
      <p:ext uri="{BB962C8B-B14F-4D97-AF65-F5344CB8AC3E}">
        <p14:creationId xmlns:p14="http://schemas.microsoft.com/office/powerpoint/2010/main" val="29207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0B39A3-ECC7-41FE-A816-234DA0B8E940}"/>
              </a:ext>
            </a:extLst>
          </p:cNvPr>
          <p:cNvSpPr txBox="1"/>
          <p:nvPr/>
        </p:nvSpPr>
        <p:spPr>
          <a:xfrm>
            <a:off x="595595" y="1477328"/>
            <a:ext cx="6055360" cy="612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、将定位板与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键位对准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、将引脚对准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板两个大孔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、将轴穿过定位板，，引脚穿过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板，令卡槽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与定位板紧密连接，听到“咔哒”声（卡槽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弹出，不被挤压）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、确保引脚插入小孔，没有弯折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空出最下方一行，最后安装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优先安装四个角落的轴位置，使定位板保持稳定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8776F3-28F4-4488-B64C-A2FE79B990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1" t="26223" r="17408" b="48550"/>
          <a:stretch/>
        </p:blipFill>
        <p:spPr>
          <a:xfrm>
            <a:off x="7081993" y="386563"/>
            <a:ext cx="4145280" cy="3042437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6A98829-AB5F-41E6-8002-513D80F8FEC9}"/>
              </a:ext>
            </a:extLst>
          </p:cNvPr>
          <p:cNvSpPr/>
          <p:nvPr/>
        </p:nvSpPr>
        <p:spPr>
          <a:xfrm>
            <a:off x="8138160" y="2086095"/>
            <a:ext cx="772160" cy="74397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269813-06CB-4D9E-A21D-C53924C74A91}"/>
              </a:ext>
            </a:extLst>
          </p:cNvPr>
          <p:cNvSpPr txBox="1"/>
          <p:nvPr/>
        </p:nvSpPr>
        <p:spPr>
          <a:xfrm>
            <a:off x="7996393" y="2851512"/>
            <a:ext cx="148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卡槽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4BAD571-72DC-4410-BD10-84FD2C27D1A2}"/>
              </a:ext>
            </a:extLst>
          </p:cNvPr>
          <p:cNvSpPr/>
          <p:nvPr/>
        </p:nvSpPr>
        <p:spPr>
          <a:xfrm>
            <a:off x="9741860" y="2249026"/>
            <a:ext cx="772160" cy="74397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C55040-3384-4D39-A195-E68DF519B38F}"/>
              </a:ext>
            </a:extLst>
          </p:cNvPr>
          <p:cNvSpPr txBox="1"/>
          <p:nvPr/>
        </p:nvSpPr>
        <p:spPr>
          <a:xfrm>
            <a:off x="10016710" y="3199319"/>
            <a:ext cx="148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引脚</a:t>
            </a:r>
          </a:p>
        </p:txBody>
      </p:sp>
      <p:pic>
        <p:nvPicPr>
          <p:cNvPr id="14" name="Picture 2" descr="æå·¥æ°ç©å·ï¼ä¸èµ·åä¸ªé®çå§">
            <a:extLst>
              <a:ext uri="{FF2B5EF4-FFF2-40B4-BE49-F238E27FC236}">
                <a16:creationId xmlns:a16="http://schemas.microsoft.com/office/drawing/2014/main" id="{FD706CE0-E80F-4499-AF13-BADF11D2B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6" t="25562" r="9077"/>
          <a:stretch/>
        </p:blipFill>
        <p:spPr bwMode="auto">
          <a:xfrm>
            <a:off x="6991130" y="3841627"/>
            <a:ext cx="4145280" cy="293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7D1BABA8-E5DE-4F18-A572-69854A599AD9}"/>
              </a:ext>
            </a:extLst>
          </p:cNvPr>
          <p:cNvSpPr/>
          <p:nvPr/>
        </p:nvSpPr>
        <p:spPr>
          <a:xfrm>
            <a:off x="8859520" y="5175166"/>
            <a:ext cx="213360" cy="22669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A2E1712-D4FB-467D-BB07-9DE15186D4A4}"/>
              </a:ext>
            </a:extLst>
          </p:cNvPr>
          <p:cNvSpPr/>
          <p:nvPr/>
        </p:nvSpPr>
        <p:spPr>
          <a:xfrm>
            <a:off x="9220200" y="5043206"/>
            <a:ext cx="213360" cy="22669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FCCD875-622B-4B4D-BB14-84C95267BBED}"/>
              </a:ext>
            </a:extLst>
          </p:cNvPr>
          <p:cNvCxnSpPr>
            <a:cxnSpLocks/>
          </p:cNvCxnSpPr>
          <p:nvPr/>
        </p:nvCxnSpPr>
        <p:spPr>
          <a:xfrm flipH="1">
            <a:off x="9011447" y="2930164"/>
            <a:ext cx="730413" cy="209361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6E2916E-9DEC-415A-B789-7304D96A5413}"/>
              </a:ext>
            </a:extLst>
          </p:cNvPr>
          <p:cNvCxnSpPr/>
          <p:nvPr/>
        </p:nvCxnSpPr>
        <p:spPr>
          <a:xfrm flipH="1">
            <a:off x="9409210" y="2999242"/>
            <a:ext cx="630866" cy="1974886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标题 1">
            <a:extLst>
              <a:ext uri="{FF2B5EF4-FFF2-40B4-BE49-F238E27FC236}">
                <a16:creationId xmlns:a16="http://schemas.microsoft.com/office/drawing/2014/main" id="{EAFA0594-798D-4662-9D28-C739EB6D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14" y="418492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三、固定轴体、定位板</a:t>
            </a:r>
          </a:p>
        </p:txBody>
      </p:sp>
    </p:spTree>
    <p:extLst>
      <p:ext uri="{BB962C8B-B14F-4D97-AF65-F5344CB8AC3E}">
        <p14:creationId xmlns:p14="http://schemas.microsoft.com/office/powerpoint/2010/main" val="67284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 animBg="1"/>
      <p:bldP spid="12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æå·¥æ°ç©å·ï¼ä¸èµ·åä¸ªé®çå§">
            <a:extLst>
              <a:ext uri="{FF2B5EF4-FFF2-40B4-BE49-F238E27FC236}">
                <a16:creationId xmlns:a16="http://schemas.microsoft.com/office/drawing/2014/main" id="{2E8D5829-D9CD-4FDF-8BF8-902CFDDEF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3" t="33007" r="8201" b="31520"/>
          <a:stretch/>
        </p:blipFill>
        <p:spPr bwMode="auto">
          <a:xfrm>
            <a:off x="386492" y="2939891"/>
            <a:ext cx="11176407" cy="34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0B39A3-ECC7-41FE-A816-234DA0B8E940}"/>
              </a:ext>
            </a:extLst>
          </p:cNvPr>
          <p:cNvSpPr txBox="1"/>
          <p:nvPr/>
        </p:nvSpPr>
        <p:spPr>
          <a:xfrm>
            <a:off x="595594" y="1477328"/>
            <a:ext cx="10758205" cy="1965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、安装最下方一行（每个键位有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个孔位），如图选择孔位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最后一排轴体固定后，将键帽装上检测一下是否有占位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B0106D-E8A1-418D-8B93-2A89E550225C}"/>
              </a:ext>
            </a:extLst>
          </p:cNvPr>
          <p:cNvSpPr txBox="1"/>
          <p:nvPr/>
        </p:nvSpPr>
        <p:spPr>
          <a:xfrm>
            <a:off x="514301" y="5456746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C4B3042-83AC-4353-A386-4B3BC9F8B40C}"/>
              </a:ext>
            </a:extLst>
          </p:cNvPr>
          <p:cNvSpPr txBox="1"/>
          <p:nvPr/>
        </p:nvSpPr>
        <p:spPr>
          <a:xfrm>
            <a:off x="1485387" y="5456746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左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DBD9F0-6727-436F-A891-BF90EA4F2655}"/>
              </a:ext>
            </a:extLst>
          </p:cNvPr>
          <p:cNvSpPr txBox="1"/>
          <p:nvPr/>
        </p:nvSpPr>
        <p:spPr>
          <a:xfrm>
            <a:off x="2418062" y="5456746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4BAC9FB-8C62-46D5-918E-27169F46BB97}"/>
              </a:ext>
            </a:extLst>
          </p:cNvPr>
          <p:cNvSpPr txBox="1"/>
          <p:nvPr/>
        </p:nvSpPr>
        <p:spPr>
          <a:xfrm>
            <a:off x="3350737" y="5456745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右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EF4729-C197-453A-AE54-4C0F20306E97}"/>
              </a:ext>
            </a:extLst>
          </p:cNvPr>
          <p:cNvSpPr txBox="1"/>
          <p:nvPr/>
        </p:nvSpPr>
        <p:spPr>
          <a:xfrm>
            <a:off x="6187173" y="5393547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中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C3199F6-0E18-43FF-A54C-15B3D65C7B6B}"/>
              </a:ext>
            </a:extLst>
          </p:cNvPr>
          <p:cNvSpPr txBox="1"/>
          <p:nvPr/>
        </p:nvSpPr>
        <p:spPr>
          <a:xfrm>
            <a:off x="9023609" y="5236301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右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4D27BBB-2F71-4785-A048-4B7F037ABD47}"/>
              </a:ext>
            </a:extLst>
          </p:cNvPr>
          <p:cNvSpPr txBox="1"/>
          <p:nvPr/>
        </p:nvSpPr>
        <p:spPr>
          <a:xfrm>
            <a:off x="9861407" y="5236301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右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05F4E7-CDDB-412B-8EE7-02E5EC651148}"/>
              </a:ext>
            </a:extLst>
          </p:cNvPr>
          <p:cNvSpPr txBox="1"/>
          <p:nvPr/>
        </p:nvSpPr>
        <p:spPr>
          <a:xfrm>
            <a:off x="10792433" y="5236899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右</a:t>
            </a: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11B34B76-90C6-4D40-B5FA-58470F74E666}"/>
              </a:ext>
            </a:extLst>
          </p:cNvPr>
          <p:cNvSpPr txBox="1">
            <a:spLocks/>
          </p:cNvSpPr>
          <p:nvPr/>
        </p:nvSpPr>
        <p:spPr>
          <a:xfrm>
            <a:off x="586014" y="4184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三、固定轴体、定位板</a:t>
            </a:r>
          </a:p>
        </p:txBody>
      </p:sp>
    </p:spTree>
    <p:extLst>
      <p:ext uri="{BB962C8B-B14F-4D97-AF65-F5344CB8AC3E}">
        <p14:creationId xmlns:p14="http://schemas.microsoft.com/office/powerpoint/2010/main" val="119275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3E338-C47C-4D9D-8DDA-7AB63154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14" y="418492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三、固定轴体、定位板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0B39A3-ECC7-41FE-A816-234DA0B8E940}"/>
              </a:ext>
            </a:extLst>
          </p:cNvPr>
          <p:cNvSpPr txBox="1"/>
          <p:nvPr/>
        </p:nvSpPr>
        <p:spPr>
          <a:xfrm>
            <a:off x="595595" y="1744055"/>
            <a:ext cx="6055360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、检查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应避免缝隙，卡紧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存在缝隙为正常现象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æå·¥æ°ç©å·ï¼ä¸èµ·åä¸ªé®çå§">
            <a:extLst>
              <a:ext uri="{FF2B5EF4-FFF2-40B4-BE49-F238E27FC236}">
                <a16:creationId xmlns:a16="http://schemas.microsoft.com/office/drawing/2014/main" id="{1E9F1C1A-0CC9-46C7-A49A-D228BC49B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-2056" r="-573" b="38478"/>
          <a:stretch/>
        </p:blipFill>
        <p:spPr bwMode="auto">
          <a:xfrm>
            <a:off x="6487777" y="668348"/>
            <a:ext cx="5014140" cy="318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æå·¥æ°ç©å·ï¼ä¸èµ·åä¸ªé®çå§">
            <a:extLst>
              <a:ext uri="{FF2B5EF4-FFF2-40B4-BE49-F238E27FC236}">
                <a16:creationId xmlns:a16="http://schemas.microsoft.com/office/drawing/2014/main" id="{FC39766C-A401-43F5-B28D-F75549D61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27127" r="222" b="18592"/>
          <a:stretch/>
        </p:blipFill>
        <p:spPr bwMode="auto">
          <a:xfrm>
            <a:off x="5906805" y="4217351"/>
            <a:ext cx="5689600" cy="23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6B5DA0B2-4940-4220-8AD6-F323D50AB4C5}"/>
              </a:ext>
            </a:extLst>
          </p:cNvPr>
          <p:cNvSpPr/>
          <p:nvPr/>
        </p:nvSpPr>
        <p:spPr>
          <a:xfrm rot="7633392">
            <a:off x="7342329" y="2237373"/>
            <a:ext cx="1564640" cy="3860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1FE0CD9-8400-4B0E-9D73-2B70E3F5CE65}"/>
              </a:ext>
            </a:extLst>
          </p:cNvPr>
          <p:cNvSpPr/>
          <p:nvPr/>
        </p:nvSpPr>
        <p:spPr>
          <a:xfrm rot="12308786">
            <a:off x="7455298" y="3370260"/>
            <a:ext cx="713122" cy="3513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B44ADC-C0F0-4787-94F0-97FFD409A7AD}"/>
              </a:ext>
            </a:extLst>
          </p:cNvPr>
          <p:cNvSpPr txBox="1"/>
          <p:nvPr/>
        </p:nvSpPr>
        <p:spPr>
          <a:xfrm>
            <a:off x="8643004" y="1363821"/>
            <a:ext cx="1253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位置</a:t>
            </a:r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2E1CEEE-2E6B-4C2B-8163-FECD86F15975}"/>
              </a:ext>
            </a:extLst>
          </p:cNvPr>
          <p:cNvSpPr txBox="1"/>
          <p:nvPr/>
        </p:nvSpPr>
        <p:spPr>
          <a:xfrm>
            <a:off x="8124649" y="3479639"/>
            <a:ext cx="1253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位置</a:t>
            </a:r>
            <a:r>
              <a:rPr lang="en-US" altLang="zh-CN" sz="3200" b="1" dirty="0">
                <a:solidFill>
                  <a:srgbClr val="FF0000"/>
                </a:solidFill>
              </a:rPr>
              <a:t>2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E170A86-A79F-4E83-A924-0C6285EC2165}"/>
              </a:ext>
            </a:extLst>
          </p:cNvPr>
          <p:cNvSpPr txBox="1"/>
          <p:nvPr/>
        </p:nvSpPr>
        <p:spPr>
          <a:xfrm>
            <a:off x="1611698" y="4394639"/>
            <a:ext cx="344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完成后效果图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19F784A4-CEC4-494A-ACDD-AF5B3812BCE6}"/>
              </a:ext>
            </a:extLst>
          </p:cNvPr>
          <p:cNvSpPr/>
          <p:nvPr/>
        </p:nvSpPr>
        <p:spPr>
          <a:xfrm rot="1637541">
            <a:off x="4277748" y="5024256"/>
            <a:ext cx="1564640" cy="3860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5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3E338-C47C-4D9D-8DDA-7AB63154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四、焊接轴体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0B39A3-ECC7-41FE-A816-234DA0B8E940}"/>
              </a:ext>
            </a:extLst>
          </p:cNvPr>
          <p:cNvSpPr txBox="1"/>
          <p:nvPr/>
        </p:nvSpPr>
        <p:spPr>
          <a:xfrm>
            <a:off x="920694" y="1375728"/>
            <a:ext cx="10133386" cy="777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、左手捏锡丝，右手以握笔姿势持电烙铁，在引脚处使其接触，融化焊锡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（看视频，着重注意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秒处落笔和戳锡丝的时机与顺序）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焊锡应完全覆盖孔位的金属环区域，使孔和引脚充分连接。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、焊锡不要过多，两个孔位键不能连接，以免短路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电烙铁停留在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板上的时间切忌过长！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如果一次未能成功抬高烙铁，冷却后继续；不要碰触其他电容、电阻元件以及电线，以免造成损坏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、熟能生巧，耐心一些慢慢来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76630B-1A77-4583-9B16-0910B17E62F7}"/>
              </a:ext>
            </a:extLst>
          </p:cNvPr>
          <p:cNvSpPr txBox="1"/>
          <p:nvPr/>
        </p:nvSpPr>
        <p:spPr>
          <a:xfrm>
            <a:off x="7754383" y="5565417"/>
            <a:ext cx="4437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注意安全！</a:t>
            </a:r>
          </a:p>
        </p:txBody>
      </p:sp>
    </p:spTree>
    <p:extLst>
      <p:ext uri="{BB962C8B-B14F-4D97-AF65-F5344CB8AC3E}">
        <p14:creationId xmlns:p14="http://schemas.microsoft.com/office/powerpoint/2010/main" val="295114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3E338-C47C-4D9D-8DDA-7AB63154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四、焊接轴体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76630B-1A77-4583-9B16-0910B17E62F7}"/>
              </a:ext>
            </a:extLst>
          </p:cNvPr>
          <p:cNvSpPr txBox="1"/>
          <p:nvPr/>
        </p:nvSpPr>
        <p:spPr>
          <a:xfrm>
            <a:off x="4090551" y="2347575"/>
            <a:ext cx="44376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加油！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C1AA77-AAAD-4734-91E6-D66C493222AA}"/>
              </a:ext>
            </a:extLst>
          </p:cNvPr>
          <p:cNvSpPr txBox="1"/>
          <p:nvPr/>
        </p:nvSpPr>
        <p:spPr>
          <a:xfrm>
            <a:off x="2275840" y="5090160"/>
            <a:ext cx="869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有任何问题，可以示意身边技术部成员协助</a:t>
            </a:r>
          </a:p>
        </p:txBody>
      </p:sp>
    </p:spTree>
    <p:extLst>
      <p:ext uri="{BB962C8B-B14F-4D97-AF65-F5344CB8AC3E}">
        <p14:creationId xmlns:p14="http://schemas.microsoft.com/office/powerpoint/2010/main" val="427206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22D26C-182B-4B45-ADD6-725E20D3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80" y="1374503"/>
            <a:ext cx="6334760" cy="4678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65A713-B31D-49FA-80C3-C6A71699F623}"/>
              </a:ext>
            </a:extLst>
          </p:cNvPr>
          <p:cNvSpPr txBox="1"/>
          <p:nvPr/>
        </p:nvSpPr>
        <p:spPr>
          <a:xfrm>
            <a:off x="365760" y="1843088"/>
            <a:ext cx="4958080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、完成后，用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Keyboard test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软件测试，观察对应键位是否有显示输入（包括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F1-F12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（若有异常，请联系身边技术部成员）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5D99C-84C1-4C24-9BC0-B10BDB31F1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四、测试轴体</a:t>
            </a:r>
          </a:p>
        </p:txBody>
      </p:sp>
    </p:spTree>
    <p:extLst>
      <p:ext uri="{BB962C8B-B14F-4D97-AF65-F5344CB8AC3E}">
        <p14:creationId xmlns:p14="http://schemas.microsoft.com/office/powerpoint/2010/main" val="3627853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F65A713-B31D-49FA-80C3-C6A71699F623}"/>
              </a:ext>
            </a:extLst>
          </p:cNvPr>
          <p:cNvSpPr txBox="1"/>
          <p:nvPr/>
        </p:nvSpPr>
        <p:spPr>
          <a:xfrm>
            <a:off x="527848" y="1843088"/>
            <a:ext cx="4805680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、确认二极管的正负极，长脚为正，短脚为负（正负极见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板背面，若无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标识，请接上电脑测试）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、将二极管的正极对准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板背面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孔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、先将灯的引脚穿过轴体（如图），再穿过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5D99C-84C1-4C24-9BC0-B10BDB31F1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五、焊接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æå·¥æ°ç©å·ï¼ä¸èµ·åä¸ªé®çå§">
            <a:extLst>
              <a:ext uri="{FF2B5EF4-FFF2-40B4-BE49-F238E27FC236}">
                <a16:creationId xmlns:a16="http://schemas.microsoft.com/office/drawing/2014/main" id="{EE4A2EAA-8620-4A88-A4D4-9F1C7DF4D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1" t="35185" r="22267" b="30207"/>
          <a:stretch/>
        </p:blipFill>
        <p:spPr bwMode="auto">
          <a:xfrm>
            <a:off x="6096000" y="756920"/>
            <a:ext cx="5252647" cy="26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7444ABF-A1FE-4D60-BA6F-925914E7D430}"/>
              </a:ext>
            </a:extLst>
          </p:cNvPr>
          <p:cNvSpPr txBox="1"/>
          <p:nvPr/>
        </p:nvSpPr>
        <p:spPr>
          <a:xfrm>
            <a:off x="10129520" y="1251486"/>
            <a:ext cx="64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</a:rPr>
              <a:t>+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8F7FDC-6DD3-4EB1-995E-6E6459D87F58}"/>
              </a:ext>
            </a:extLst>
          </p:cNvPr>
          <p:cNvSpPr txBox="1"/>
          <p:nvPr/>
        </p:nvSpPr>
        <p:spPr>
          <a:xfrm>
            <a:off x="10185400" y="2161550"/>
            <a:ext cx="64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</a:rPr>
              <a:t>-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1C4C7F-1626-4A09-A759-90442393B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1" t="26223" r="17408" b="48550"/>
          <a:stretch/>
        </p:blipFill>
        <p:spPr>
          <a:xfrm>
            <a:off x="6858473" y="3586963"/>
            <a:ext cx="4145280" cy="3042437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D8FA85B8-6EC3-4F5B-9E09-9ED90CC8BE78}"/>
              </a:ext>
            </a:extLst>
          </p:cNvPr>
          <p:cNvSpPr/>
          <p:nvPr/>
        </p:nvSpPr>
        <p:spPr>
          <a:xfrm>
            <a:off x="8000962" y="4378961"/>
            <a:ext cx="990637" cy="94031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2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F65A713-B31D-49FA-80C3-C6A71699F623}"/>
              </a:ext>
            </a:extLst>
          </p:cNvPr>
          <p:cNvSpPr txBox="1"/>
          <p:nvPr/>
        </p:nvSpPr>
        <p:spPr>
          <a:xfrm>
            <a:off x="568488" y="1442531"/>
            <a:ext cx="5700232" cy="5186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板背面，将灯的引脚折一下，防止灯滑落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折引脚时，在正面用手按住灯体，确保灯和轴体之间不要悬空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、焊接引脚，操作与轴体焊接相同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灯的两孔之间间隙更小，焊接时更要小心，防止短路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5D99C-84C1-4C24-9BC0-B10BDB31F1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五、焊接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æå·¥æ°ç©å·ï¼ä¸èµ·åä¸ªé®çå§">
            <a:extLst>
              <a:ext uri="{FF2B5EF4-FFF2-40B4-BE49-F238E27FC236}">
                <a16:creationId xmlns:a16="http://schemas.microsoft.com/office/drawing/2014/main" id="{39E0B3F8-031E-4DEF-BDA1-BAA17462F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t="9345" b="11106"/>
          <a:stretch/>
        </p:blipFill>
        <p:spPr bwMode="auto">
          <a:xfrm>
            <a:off x="6370320" y="1960117"/>
            <a:ext cx="5557444" cy="340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C76630B-1A77-4583-9B16-0910B17E62F7}"/>
              </a:ext>
            </a:extLst>
          </p:cNvPr>
          <p:cNvSpPr txBox="1"/>
          <p:nvPr/>
        </p:nvSpPr>
        <p:spPr>
          <a:xfrm>
            <a:off x="4090551" y="2347575"/>
            <a:ext cx="44376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加油！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C1AA77-AAAD-4734-91E6-D66C493222AA}"/>
              </a:ext>
            </a:extLst>
          </p:cNvPr>
          <p:cNvSpPr txBox="1"/>
          <p:nvPr/>
        </p:nvSpPr>
        <p:spPr>
          <a:xfrm>
            <a:off x="2275840" y="5090160"/>
            <a:ext cx="869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有任何问题，可以示意身边技术部部员协助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59D2C47-AA11-499C-9908-47EF1C2F7DF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五、焊接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4" name="Picture 4" descr="https://timgsa.baidu.com/timg?image&amp;quality=80&amp;size=b9999_10000&amp;sec=1540549819633&amp;di=f14b8f714274dd2a9b05e313aa72d13a&amp;imgtype=0&amp;src=http%3A%2F%2F5b0988e595225.cdn.sohucs.com%2Fimages%2F20171106%2Fef9eb215d6794e11bcdb7a9f34401537.jpeg">
            <a:extLst>
              <a:ext uri="{FF2B5EF4-FFF2-40B4-BE49-F238E27FC236}">
                <a16:creationId xmlns:a16="http://schemas.microsoft.com/office/drawing/2014/main" id="{27379A29-4D05-47D5-99EE-70687E0E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1563370"/>
            <a:ext cx="383857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16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F65A713-B31D-49FA-80C3-C6A71699F623}"/>
              </a:ext>
            </a:extLst>
          </p:cNvPr>
          <p:cNvSpPr txBox="1"/>
          <p:nvPr/>
        </p:nvSpPr>
        <p:spPr>
          <a:xfrm>
            <a:off x="299720" y="1843088"/>
            <a:ext cx="4805680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、完成后，用数据线连接电脑，观察各个键位灯是否正常发光（包括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F1-F12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（若有异常，请联系身边技术部部员）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5D99C-84C1-4C24-9BC0-B10BDB31F1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五、测试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0" name="Picture 2" descr="æå·¥æ°ç©å·ï¼ä¸èµ·åä¸ªé®çå§">
            <a:extLst>
              <a:ext uri="{FF2B5EF4-FFF2-40B4-BE49-F238E27FC236}">
                <a16:creationId xmlns:a16="http://schemas.microsoft.com/office/drawing/2014/main" id="{E26FBAD7-ECE3-4595-82D5-792AFA125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4"/>
          <a:stretch/>
        </p:blipFill>
        <p:spPr bwMode="auto">
          <a:xfrm>
            <a:off x="5595620" y="1661795"/>
            <a:ext cx="5715000" cy="38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68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E449B-21CC-4495-8452-77F22179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零件清单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12E56-38F7-47FC-94E5-06C66DEFD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40"/>
            <a:ext cx="10515600" cy="5334000"/>
          </a:xfrm>
        </p:spPr>
        <p:txBody>
          <a:bodyPr numCol="2"/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外壳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定位板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灯（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卫星轴（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951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F65A713-B31D-49FA-80C3-C6A71699F623}"/>
              </a:ext>
            </a:extLst>
          </p:cNvPr>
          <p:cNvSpPr txBox="1"/>
          <p:nvPr/>
        </p:nvSpPr>
        <p:spPr>
          <a:xfrm>
            <a:off x="309880" y="2159137"/>
            <a:ext cx="4805680" cy="389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、用指甲钳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水口钳剪去多余引脚部分。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保留焊锡覆盖的引脚长度，不要过多剪去，以免松动。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为了避免裁剪导致焊盘损伤，新手应当在焊接之前进行修剪！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5D99C-84C1-4C24-9BC0-B10BDB31F1D2}"/>
              </a:ext>
            </a:extLst>
          </p:cNvPr>
          <p:cNvSpPr txBox="1">
            <a:spLocks/>
          </p:cNvSpPr>
          <p:nvPr/>
        </p:nvSpPr>
        <p:spPr>
          <a:xfrm>
            <a:off x="800100" y="6230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六、剪去多余引脚</a:t>
            </a:r>
          </a:p>
        </p:txBody>
      </p:sp>
      <p:pic>
        <p:nvPicPr>
          <p:cNvPr id="15362" name="Picture 2" descr="æå·¥æ°ç©å·ï¼ä¸èµ·åä¸ªé®çå§">
            <a:extLst>
              <a:ext uri="{FF2B5EF4-FFF2-40B4-BE49-F238E27FC236}">
                <a16:creationId xmlns:a16="http://schemas.microsoft.com/office/drawing/2014/main" id="{B5280C57-717C-41BD-B6D2-29C0987A7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78"/>
          <a:stretch/>
        </p:blipFill>
        <p:spPr bwMode="auto">
          <a:xfrm>
            <a:off x="5798820" y="2159137"/>
            <a:ext cx="5715000" cy="37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76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F65A713-B31D-49FA-80C3-C6A71699F623}"/>
              </a:ext>
            </a:extLst>
          </p:cNvPr>
          <p:cNvSpPr txBox="1"/>
          <p:nvPr/>
        </p:nvSpPr>
        <p:spPr>
          <a:xfrm>
            <a:off x="608536" y="1475789"/>
            <a:ext cx="1059286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板整体放入后壳，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Mini-B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接口对准外壳侧面缺口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个孔位处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，用螺丝刀将螺丝对准孔位，拧紧（孔位较深，小心放入）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5D99C-84C1-4C24-9BC0-B10BDB31F1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七、安装背壳</a:t>
            </a:r>
          </a:p>
        </p:txBody>
      </p:sp>
      <p:pic>
        <p:nvPicPr>
          <p:cNvPr id="14338" name="Picture 2" descr="æå·¥æ°ç©å·ï¼ä¸èµ·åä¸ªé®çå§">
            <a:extLst>
              <a:ext uri="{FF2B5EF4-FFF2-40B4-BE49-F238E27FC236}">
                <a16:creationId xmlns:a16="http://schemas.microsoft.com/office/drawing/2014/main" id="{6486F66F-29DF-4585-B242-A91091D95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" t="30537" r="2533" b="19922"/>
          <a:stretch/>
        </p:blipFill>
        <p:spPr bwMode="auto">
          <a:xfrm>
            <a:off x="990600" y="2801352"/>
            <a:ext cx="9785343" cy="375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C7C978E-0179-4B19-9E8F-5B89DD570ED4}"/>
              </a:ext>
            </a:extLst>
          </p:cNvPr>
          <p:cNvSpPr/>
          <p:nvPr/>
        </p:nvSpPr>
        <p:spPr>
          <a:xfrm>
            <a:off x="5300293" y="3819048"/>
            <a:ext cx="579512" cy="55459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FD6E72D-2272-4845-95F2-2AB49970BFEA}"/>
              </a:ext>
            </a:extLst>
          </p:cNvPr>
          <p:cNvSpPr/>
          <p:nvPr/>
        </p:nvSpPr>
        <p:spPr>
          <a:xfrm>
            <a:off x="7430349" y="4928378"/>
            <a:ext cx="579512" cy="55459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3835AAB-AED3-4DB7-B3BA-566B7D8BC5AB}"/>
              </a:ext>
            </a:extLst>
          </p:cNvPr>
          <p:cNvSpPr/>
          <p:nvPr/>
        </p:nvSpPr>
        <p:spPr>
          <a:xfrm>
            <a:off x="9215750" y="3339987"/>
            <a:ext cx="579512" cy="55459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4A719C-4546-49EF-AA84-C02572EEEB86}"/>
              </a:ext>
            </a:extLst>
          </p:cNvPr>
          <p:cNvSpPr/>
          <p:nvPr/>
        </p:nvSpPr>
        <p:spPr>
          <a:xfrm>
            <a:off x="2106982" y="3264455"/>
            <a:ext cx="579512" cy="55459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6A598D3-D55F-4928-80AD-673F7AB2F13A}"/>
              </a:ext>
            </a:extLst>
          </p:cNvPr>
          <p:cNvSpPr/>
          <p:nvPr/>
        </p:nvSpPr>
        <p:spPr>
          <a:xfrm>
            <a:off x="1242200" y="3997217"/>
            <a:ext cx="579512" cy="55459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486F52D-E06C-46C1-9804-8516A36EB1FA}"/>
              </a:ext>
            </a:extLst>
          </p:cNvPr>
          <p:cNvSpPr/>
          <p:nvPr/>
        </p:nvSpPr>
        <p:spPr>
          <a:xfrm>
            <a:off x="10056590" y="4096344"/>
            <a:ext cx="579512" cy="55459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97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F65A713-B31D-49FA-80C3-C6A71699F623}"/>
              </a:ext>
            </a:extLst>
          </p:cNvPr>
          <p:cNvSpPr txBox="1"/>
          <p:nvPr/>
        </p:nvSpPr>
        <p:spPr>
          <a:xfrm>
            <a:off x="590800" y="1303069"/>
            <a:ext cx="10515600" cy="260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、键帽如示意图一一对准十字轴柱嵌入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不要用力过猛，竖直方向按压插入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最后一排顺序与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Keyboard test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软件有不符，以示意图为准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5D99C-84C1-4C24-9BC0-B10BDB31F1D2}"/>
              </a:ext>
            </a:extLst>
          </p:cNvPr>
          <p:cNvSpPr txBox="1">
            <a:spLocks/>
          </p:cNvSpPr>
          <p:nvPr/>
        </p:nvSpPr>
        <p:spPr>
          <a:xfrm>
            <a:off x="513080" y="2414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八、安装键帽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D8EFBD-35FE-43C9-8B03-12F0C0F74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t="16200" r="-1145" b="2822"/>
          <a:stretch/>
        </p:blipFill>
        <p:spPr>
          <a:xfrm>
            <a:off x="1395168" y="3240524"/>
            <a:ext cx="8229600" cy="34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22D26C-182B-4B45-ADD6-725E20D3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840" y="1496423"/>
            <a:ext cx="6334760" cy="4678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65A713-B31D-49FA-80C3-C6A71699F623}"/>
              </a:ext>
            </a:extLst>
          </p:cNvPr>
          <p:cNvSpPr txBox="1"/>
          <p:nvPr/>
        </p:nvSpPr>
        <p:spPr>
          <a:xfrm>
            <a:off x="289560" y="2624105"/>
            <a:ext cx="4907280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、用数据线连接电脑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、按下按键，观察对应键位是否有显示输入（包括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F1-F12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5D99C-84C1-4C24-9BC0-B10BDB31F1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九、按键测试</a:t>
            </a:r>
          </a:p>
        </p:txBody>
      </p:sp>
    </p:spTree>
    <p:extLst>
      <p:ext uri="{BB962C8B-B14F-4D97-AF65-F5344CB8AC3E}">
        <p14:creationId xmlns:p14="http://schemas.microsoft.com/office/powerpoint/2010/main" val="3190770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F65A713-B31D-49FA-80C3-C6A71699F623}"/>
              </a:ext>
            </a:extLst>
          </p:cNvPr>
          <p:cNvSpPr txBox="1"/>
          <p:nvPr/>
        </p:nvSpPr>
        <p:spPr>
          <a:xfrm>
            <a:off x="289560" y="2624105"/>
            <a:ext cx="4805680" cy="260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、开关（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V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、灯光模式调节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B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下一模式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C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上一模式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5D99C-84C1-4C24-9BC0-B10BDB31F1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九、灯光测试</a:t>
            </a:r>
          </a:p>
        </p:txBody>
      </p:sp>
      <p:pic>
        <p:nvPicPr>
          <p:cNvPr id="3" name="Lights">
            <a:hlinkClick r:id="" action="ppaction://media"/>
            <a:extLst>
              <a:ext uri="{FF2B5EF4-FFF2-40B4-BE49-F238E27FC236}">
                <a16:creationId xmlns:a16="http://schemas.microsoft.com/office/drawing/2014/main" id="{D881A12E-80E1-4106-BB90-BDEEB4813F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435" t="17504" r="5098" b="17237"/>
          <a:stretch/>
        </p:blipFill>
        <p:spPr>
          <a:xfrm>
            <a:off x="4795107" y="2011680"/>
            <a:ext cx="6990493" cy="30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3CDB2-72B1-451E-A55D-EAA9DF8E3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680" y="2235200"/>
            <a:ext cx="9144000" cy="2387600"/>
          </a:xfrm>
        </p:spPr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Enjoy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b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0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3E309-2AFA-4848-AF32-0C560B7C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工具清单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7A58B-EECE-4579-9B59-8A3DE60BE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电烙铁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焊锡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水口钳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指甲钳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电脑（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Keyboard Test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软件）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镊子、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拔键帽器</a:t>
            </a:r>
          </a:p>
        </p:txBody>
      </p:sp>
    </p:spTree>
    <p:extLst>
      <p:ext uri="{BB962C8B-B14F-4D97-AF65-F5344CB8AC3E}">
        <p14:creationId xmlns:p14="http://schemas.microsoft.com/office/powerpoint/2010/main" val="21056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A5821-483D-4E19-BE8F-559BA89A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6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Keyboard test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22D26C-182B-4B45-ADD6-725E20D3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840" y="1496423"/>
            <a:ext cx="6334760" cy="4678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65A713-B31D-49FA-80C3-C6A71699F623}"/>
              </a:ext>
            </a:extLst>
          </p:cNvPr>
          <p:cNvSpPr txBox="1"/>
          <p:nvPr/>
        </p:nvSpPr>
        <p:spPr>
          <a:xfrm>
            <a:off x="228600" y="1858646"/>
            <a:ext cx="4968240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注：键盘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F1-F12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的输入，是按住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键后再输入相应的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1-=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（测试和使用均如此）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↑↓←→是按住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再输入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WSAD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是按住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再输入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Esc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焊接、安装时注意拔下数据线，测试时再连接电脑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12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A5821-483D-4E19-BE8F-559BA89A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65A713-B31D-49FA-80C3-C6A71699F623}"/>
              </a:ext>
            </a:extLst>
          </p:cNvPr>
          <p:cNvSpPr txBox="1"/>
          <p:nvPr/>
        </p:nvSpPr>
        <p:spPr>
          <a:xfrm>
            <a:off x="340359" y="931049"/>
            <a:ext cx="10076259" cy="526297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一、测试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二、安装卫星轴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三、固定轴体、定位板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四、焊接并测试轴体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五、固定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修剪引脚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六、焊接并测试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七、安装背壳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八、安装键帽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九、整机测试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0961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241EB-7A66-49CB-B205-9670431B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一、测试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03A18-B713-4F80-AA4E-F55EA3FD5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21" y="1449136"/>
            <a:ext cx="7198360" cy="518159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用数据线连接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板和电脑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Keyboard test</a:t>
            </a:r>
          </a:p>
          <a:p>
            <a:pPr marL="0" indent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取一段小焊锡，将其弯成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使用镊子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用两端接触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板上各个键位下方两个接口，使其保持通路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Keyboard test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上对应键位是否有显示输入（包括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F1-F12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若全部正常，进入下一步（对应同一键的多个插孔中可能有若干无用插孔，记录下位置，并确保后续将轴体装入可用插孔）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（若有异常，请联系身边技术部部员）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+mj-lt"/>
              <a:buAutoNum type="arabicPeriod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æå·¥æ°ç©å·ï¼ä¸èµ·åä¸ªé®çå§">
            <a:extLst>
              <a:ext uri="{FF2B5EF4-FFF2-40B4-BE49-F238E27FC236}">
                <a16:creationId xmlns:a16="http://schemas.microsoft.com/office/drawing/2014/main" id="{764545DA-766E-4DDD-8D6C-0DFF7B64B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6" t="16459"/>
          <a:stretch/>
        </p:blipFill>
        <p:spPr bwMode="auto">
          <a:xfrm>
            <a:off x="7341650" y="612091"/>
            <a:ext cx="4621750" cy="328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E308D628-2F6F-4FBD-BFCA-83507DA0F2FE}"/>
              </a:ext>
            </a:extLst>
          </p:cNvPr>
          <p:cNvSpPr/>
          <p:nvPr/>
        </p:nvSpPr>
        <p:spPr>
          <a:xfrm>
            <a:off x="9210040" y="2303988"/>
            <a:ext cx="213360" cy="22669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39B4D47-E66D-4C11-9979-83E747AEDFA5}"/>
              </a:ext>
            </a:extLst>
          </p:cNvPr>
          <p:cNvSpPr/>
          <p:nvPr/>
        </p:nvSpPr>
        <p:spPr>
          <a:xfrm>
            <a:off x="9570720" y="2172028"/>
            <a:ext cx="213360" cy="22669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0640C04B-D39D-4870-BC47-592410C971CB}"/>
              </a:ext>
            </a:extLst>
          </p:cNvPr>
          <p:cNvSpPr/>
          <p:nvPr/>
        </p:nvSpPr>
        <p:spPr>
          <a:xfrm rot="18276364">
            <a:off x="6856457" y="2870909"/>
            <a:ext cx="1283449" cy="2592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4D4C6196-616C-4719-B6E4-10CF40781255}"/>
              </a:ext>
            </a:extLst>
          </p:cNvPr>
          <p:cNvSpPr/>
          <p:nvPr/>
        </p:nvSpPr>
        <p:spPr>
          <a:xfrm rot="18590973">
            <a:off x="6879504" y="2906251"/>
            <a:ext cx="1682740" cy="24319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8C88C17-5E51-40D6-B440-6E49F3462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" t="41182" r="35160" b="18211"/>
          <a:stretch/>
        </p:blipFill>
        <p:spPr>
          <a:xfrm>
            <a:off x="7391535" y="4178777"/>
            <a:ext cx="4584617" cy="22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4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3E338-C47C-4D9D-8DDA-7AB63154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二、组装卫星轴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0B39A3-ECC7-41FE-A816-234DA0B8E940}"/>
              </a:ext>
            </a:extLst>
          </p:cNvPr>
          <p:cNvSpPr txBox="1"/>
          <p:nvPr/>
        </p:nvSpPr>
        <p:spPr>
          <a:xfrm>
            <a:off x="579120" y="1690688"/>
            <a:ext cx="6055360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、小轴心分前后两侧，后侧只有一个洞口，前侧有两洞口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、小轴心插入假轴需要分清方向，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对准假轴卡槽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的一侧是图中左侧的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两个洞口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8BC250-671D-47BE-9A84-652034C0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14" t="35825"/>
          <a:stretch/>
        </p:blipFill>
        <p:spPr>
          <a:xfrm>
            <a:off x="6815455" y="417850"/>
            <a:ext cx="4303519" cy="24674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D4BBA6-494B-4A68-9F31-2FA6DC55C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55" y="3441717"/>
            <a:ext cx="4303518" cy="257300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1C354647-0EB3-42D0-A78C-B4D2102CC2F9}"/>
              </a:ext>
            </a:extLst>
          </p:cNvPr>
          <p:cNvSpPr/>
          <p:nvPr/>
        </p:nvSpPr>
        <p:spPr>
          <a:xfrm>
            <a:off x="7924800" y="4450080"/>
            <a:ext cx="924560" cy="95099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07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3E338-C47C-4D9D-8DDA-7AB63154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二、组装卫星轴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0B39A3-ECC7-41FE-A816-234DA0B8E940}"/>
              </a:ext>
            </a:extLst>
          </p:cNvPr>
          <p:cNvSpPr txBox="1"/>
          <p:nvPr/>
        </p:nvSpPr>
        <p:spPr>
          <a:xfrm>
            <a:off x="579120" y="1690688"/>
            <a:ext cx="6055360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、将小轴心从假轴下方穿入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先将钢丝前端插入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小轴心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下方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的洞口，再将钢丝横杆卡入假轴卡槽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根钢丝（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短），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个小轴心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假轴，全部完成组装，过程中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务必注意假轴和小轴心方向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8BC250-671D-47BE-9A84-652034C0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14" t="35825"/>
          <a:stretch/>
        </p:blipFill>
        <p:spPr>
          <a:xfrm>
            <a:off x="6815455" y="417850"/>
            <a:ext cx="4303519" cy="24674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D4BBA6-494B-4A68-9F31-2FA6DC55C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55" y="3441717"/>
            <a:ext cx="4303518" cy="2573003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DB467A56-505E-4F1D-9852-687DE01D9F91}"/>
              </a:ext>
            </a:extLst>
          </p:cNvPr>
          <p:cNvSpPr/>
          <p:nvPr/>
        </p:nvSpPr>
        <p:spPr>
          <a:xfrm>
            <a:off x="7924800" y="4450080"/>
            <a:ext cx="924560" cy="95099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64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3E338-C47C-4D9D-8DDA-7AB63154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38544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三、固定轴体、定位板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0B39A3-ECC7-41FE-A816-234DA0B8E940}"/>
              </a:ext>
            </a:extLst>
          </p:cNvPr>
          <p:cNvSpPr txBox="1"/>
          <p:nvPr/>
        </p:nvSpPr>
        <p:spPr>
          <a:xfrm>
            <a:off x="340194" y="1671131"/>
            <a:ext cx="6314439" cy="5186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、将定位板与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键位对准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、将卫星轴安装到对应位置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Backspace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、将轴穿过定位板，卡槽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穿过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板，令卡槽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紧密连接，听到“咔哒”声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æå·¥æ°ç©å·ï¼ä¸èµ·åä¸ªé®çå§">
            <a:extLst>
              <a:ext uri="{FF2B5EF4-FFF2-40B4-BE49-F238E27FC236}">
                <a16:creationId xmlns:a16="http://schemas.microsoft.com/office/drawing/2014/main" id="{72CA0A26-6934-4B13-800C-51E3E028A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t="34237" r="4050" b="20252"/>
          <a:stretch/>
        </p:blipFill>
        <p:spPr bwMode="auto">
          <a:xfrm>
            <a:off x="6129020" y="1431608"/>
            <a:ext cx="5887386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65C467D-131F-4C6B-BFD2-E56FD40D6277}"/>
              </a:ext>
            </a:extLst>
          </p:cNvPr>
          <p:cNvSpPr/>
          <p:nvPr/>
        </p:nvSpPr>
        <p:spPr>
          <a:xfrm>
            <a:off x="7604593" y="2828608"/>
            <a:ext cx="2651760" cy="6610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3CCA870-CB28-4000-B2ED-A4D4CC404C54}"/>
              </a:ext>
            </a:extLst>
          </p:cNvPr>
          <p:cNvSpPr/>
          <p:nvPr/>
        </p:nvSpPr>
        <p:spPr>
          <a:xfrm>
            <a:off x="6278713" y="2523808"/>
            <a:ext cx="817880" cy="4470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9BE4A2-6218-4B19-B7BE-F9B386EEC009}"/>
              </a:ext>
            </a:extLst>
          </p:cNvPr>
          <p:cNvSpPr/>
          <p:nvPr/>
        </p:nvSpPr>
        <p:spPr>
          <a:xfrm>
            <a:off x="11053913" y="1680528"/>
            <a:ext cx="817880" cy="4470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147834-41DC-44FC-9527-422B28D7182D}"/>
              </a:ext>
            </a:extLst>
          </p:cNvPr>
          <p:cNvSpPr/>
          <p:nvPr/>
        </p:nvSpPr>
        <p:spPr>
          <a:xfrm>
            <a:off x="11157887" y="2340928"/>
            <a:ext cx="817880" cy="3276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F5E762D-0664-4039-9C23-9D9F71EADA10}"/>
              </a:ext>
            </a:extLst>
          </p:cNvPr>
          <p:cNvSpPr/>
          <p:nvPr/>
        </p:nvSpPr>
        <p:spPr>
          <a:xfrm>
            <a:off x="11157887" y="2747328"/>
            <a:ext cx="817880" cy="3276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B3ED12-B865-4C08-A5C8-C0BAB1CECB2A}"/>
              </a:ext>
            </a:extLst>
          </p:cNvPr>
          <p:cNvSpPr txBox="1"/>
          <p:nvPr/>
        </p:nvSpPr>
        <p:spPr>
          <a:xfrm>
            <a:off x="7015646" y="4525328"/>
            <a:ext cx="4836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注：空格键的横杆在上方，其余键位横杆均在下方</a:t>
            </a:r>
          </a:p>
        </p:txBody>
      </p:sp>
    </p:spTree>
    <p:extLst>
      <p:ext uri="{BB962C8B-B14F-4D97-AF65-F5344CB8AC3E}">
        <p14:creationId xmlns:p14="http://schemas.microsoft.com/office/powerpoint/2010/main" val="242917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1246</Words>
  <Application>Microsoft Office PowerPoint</Application>
  <PresentationFormat>宽屏</PresentationFormat>
  <Paragraphs>140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Wingdings</vt:lpstr>
      <vt:lpstr>Office 主题​​</vt:lpstr>
      <vt:lpstr>机械键盘组装教程 </vt:lpstr>
      <vt:lpstr>零件清单</vt:lpstr>
      <vt:lpstr>工具清单</vt:lpstr>
      <vt:lpstr>Keyboard test 软件</vt:lpstr>
      <vt:lpstr>目录</vt:lpstr>
      <vt:lpstr>一、测试PCB板</vt:lpstr>
      <vt:lpstr>二、组装卫星轴</vt:lpstr>
      <vt:lpstr>二、组装卫星轴</vt:lpstr>
      <vt:lpstr>三、固定轴体、定位板</vt:lpstr>
      <vt:lpstr>三、固定轴体、定位板</vt:lpstr>
      <vt:lpstr>PowerPoint 演示文稿</vt:lpstr>
      <vt:lpstr>三、固定轴体、定位板</vt:lpstr>
      <vt:lpstr>四、焊接轴体</vt:lpstr>
      <vt:lpstr>四、焊接轴体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Enjoy！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机械键盘组装教程 </dc:title>
  <dc:creator>魏 翔东</dc:creator>
  <cp:lastModifiedBy>Chrome Ive</cp:lastModifiedBy>
  <cp:revision>86</cp:revision>
  <dcterms:created xsi:type="dcterms:W3CDTF">2018-10-24T13:30:29Z</dcterms:created>
  <dcterms:modified xsi:type="dcterms:W3CDTF">2021-11-13T20:31:58Z</dcterms:modified>
</cp:coreProperties>
</file>